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842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B24E-1B81-42BE-940C-4A57B3848A7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EC13-1546-4CFF-A90E-E40052DE5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799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B24E-1B81-42BE-940C-4A57B3848A7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EC13-1546-4CFF-A90E-E40052DE5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9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B24E-1B81-42BE-940C-4A57B3848A7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EC13-1546-4CFF-A90E-E40052DE5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40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B24E-1B81-42BE-940C-4A57B3848A7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EC13-1546-4CFF-A90E-E40052DE5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5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B24E-1B81-42BE-940C-4A57B3848A7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EC13-1546-4CFF-A90E-E40052DE5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785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B24E-1B81-42BE-940C-4A57B3848A7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EC13-1546-4CFF-A90E-E40052DE5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94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B24E-1B81-42BE-940C-4A57B3848A7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EC13-1546-4CFF-A90E-E40052DE5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84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B24E-1B81-42BE-940C-4A57B3848A7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EC13-1546-4CFF-A90E-E40052DE5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78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B24E-1B81-42BE-940C-4A57B3848A7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EC13-1546-4CFF-A90E-E40052DE5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21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B24E-1B81-42BE-940C-4A57B3848A7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EC13-1546-4CFF-A90E-E40052DE5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075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B24E-1B81-42BE-940C-4A57B3848A7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EC13-1546-4CFF-A90E-E40052DE5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2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9B24E-1B81-42BE-940C-4A57B3848A7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2EC13-1546-4CFF-A90E-E40052DE5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90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3.amazonaws.com/medias.photodeck.com/d516ccb5-c152-42d9-94c3-6748c926b9c0/140824-0087_SEATTLE_WASHINGTON_xgapl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71" y="0"/>
            <a:ext cx="9139944" cy="573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s-media-cache-ak0.pinimg.com/564x/92/bf/89/92bf897fbf8b570f75aea7bf1662e62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251735"/>
            <a:ext cx="1819121" cy="160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s-media-cache-ak0.pinimg.com/564x/92/bf/89/92bf897fbf8b570f75aea7bf1662e62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121" y="5251485"/>
            <a:ext cx="1833601" cy="160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s-media-cache-ak0.pinimg.com/564x/92/bf/89/92bf897fbf8b570f75aea7bf1662e62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722" y="5251735"/>
            <a:ext cx="1829959" cy="160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s-media-cache-ak0.pinimg.com/564x/92/bf/89/92bf897fbf8b570f75aea7bf1662e62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681" y="5251735"/>
            <a:ext cx="1800200" cy="160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s-media-cache-ak0.pinimg.com/564x/92/bf/89/92bf897fbf8b570f75aea7bf1662e62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078" y="5251486"/>
            <a:ext cx="1855866" cy="160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5361" y="19363"/>
            <a:ext cx="8509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Carre’s</a:t>
            </a:r>
            <a:r>
              <a:rPr lang="en-GB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Grammar School Presents…</a:t>
            </a:r>
            <a:endParaRPr lang="en-GB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54134" y="476672"/>
            <a:ext cx="57397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MACBETH </a:t>
            </a:r>
            <a:r>
              <a:rPr lang="en-GB" sz="2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GB" sz="8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  <a:endParaRPr lang="en-GB" sz="80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2531" y="1412776"/>
            <a:ext cx="516035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Friday </a:t>
            </a:r>
            <a:r>
              <a:rPr lang="en-GB" sz="2000" dirty="0">
                <a:latin typeface="Aharoni" panose="02010803020104030203" pitchFamily="2" charset="-79"/>
                <a:cs typeface="Aharoni" panose="02010803020104030203" pitchFamily="2" charset="-79"/>
              </a:rPr>
              <a:t>March </a:t>
            </a:r>
            <a:r>
              <a:rPr lang="en-GB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15</a:t>
            </a:r>
            <a:r>
              <a:rPr lang="en-GB" sz="2000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GB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GB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at </a:t>
            </a:r>
            <a:r>
              <a:rPr lang="en-GB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6:30</a:t>
            </a:r>
            <a:r>
              <a:rPr lang="en-GB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pm</a:t>
            </a:r>
          </a:p>
          <a:p>
            <a:pPr algn="ctr"/>
            <a:r>
              <a:rPr lang="en-GB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Saturday March </a:t>
            </a:r>
            <a:r>
              <a:rPr lang="en-GB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16</a:t>
            </a:r>
            <a:r>
              <a:rPr lang="en-GB" sz="2000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GB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at </a:t>
            </a:r>
            <a:r>
              <a:rPr lang="en-GB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  <a:r>
              <a:rPr lang="en-GB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pm</a:t>
            </a:r>
            <a:r>
              <a:rPr lang="en-GB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GB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Main Hall,  Doors Open At </a:t>
            </a:r>
            <a:r>
              <a:rPr lang="en-GB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r>
              <a:rPr lang="en-GB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pm Fri </a:t>
            </a:r>
            <a:r>
              <a:rPr lang="en-GB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/</a:t>
            </a:r>
            <a:r>
              <a:rPr lang="en-GB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6.30</a:t>
            </a:r>
            <a:r>
              <a:rPr lang="en-GB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pm</a:t>
            </a:r>
            <a:r>
              <a:rPr lang="en-GB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GB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Sat</a:t>
            </a:r>
          </a:p>
          <a:p>
            <a:pPr algn="ctr"/>
            <a:r>
              <a:rPr lang="en-GB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Adults </a:t>
            </a:r>
            <a:r>
              <a:rPr lang="en-GB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£3</a:t>
            </a:r>
            <a:r>
              <a:rPr lang="en-GB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Children </a:t>
            </a:r>
            <a:r>
              <a:rPr lang="en-GB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£1 </a:t>
            </a:r>
            <a:endParaRPr lang="en-GB" sz="20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1840" y="3501008"/>
            <a:ext cx="3384376" cy="120032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i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TICKETS ON SALE NOW FROM THE SCHOOL OFFICE</a:t>
            </a:r>
            <a:endParaRPr lang="en-GB" sz="2400" i="1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67737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Carre's Grammar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Carre's Grammar School</dc:creator>
  <cp:lastModifiedBy>Carre's Grammar School</cp:lastModifiedBy>
  <cp:revision>3</cp:revision>
  <dcterms:created xsi:type="dcterms:W3CDTF">2019-02-26T12:46:30Z</dcterms:created>
  <dcterms:modified xsi:type="dcterms:W3CDTF">2019-02-27T14:06:31Z</dcterms:modified>
</cp:coreProperties>
</file>